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Funtastic" panose="020B0604020202020204" charset="0"/>
      <p:regular r:id="rId13"/>
    </p:embeddedFont>
    <p:embeddedFont>
      <p:font typeface="Open Sans Bold" panose="020B0806030504020204" pitchFamily="3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1E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963" b="-3896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02982" y="704809"/>
            <a:ext cx="8882036" cy="8877383"/>
          </a:xfrm>
          <a:custGeom>
            <a:avLst/>
            <a:gdLst/>
            <a:ahLst/>
            <a:cxnLst/>
            <a:rect l="l" t="t" r="r" b="b"/>
            <a:pathLst>
              <a:path w="8882036" h="8877383">
                <a:moveTo>
                  <a:pt x="0" y="0"/>
                </a:moveTo>
                <a:lnTo>
                  <a:pt x="8882036" y="0"/>
                </a:lnTo>
                <a:lnTo>
                  <a:pt x="8882036" y="8877382"/>
                </a:lnTo>
                <a:lnTo>
                  <a:pt x="0" y="8877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69791">
            <a:off x="12469389" y="5004368"/>
            <a:ext cx="4897420" cy="3499429"/>
          </a:xfrm>
          <a:custGeom>
            <a:avLst/>
            <a:gdLst/>
            <a:ahLst/>
            <a:cxnLst/>
            <a:rect l="l" t="t" r="r" b="b"/>
            <a:pathLst>
              <a:path w="4897420" h="3499429">
                <a:moveTo>
                  <a:pt x="0" y="0"/>
                </a:moveTo>
                <a:lnTo>
                  <a:pt x="4897420" y="0"/>
                </a:lnTo>
                <a:lnTo>
                  <a:pt x="4897420" y="3499429"/>
                </a:lnTo>
                <a:lnTo>
                  <a:pt x="0" y="3499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-1002462">
            <a:off x="13121064" y="5484867"/>
            <a:ext cx="3214061" cy="140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Cristian Lavin</a:t>
            </a:r>
          </a:p>
          <a:p>
            <a:pPr algn="ctr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Martin Trujillo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4813" y="159703"/>
            <a:ext cx="141383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del cliente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095033"/>
            <a:ext cx="18288000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Dulce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Osadía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 una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microempresa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especializada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artesanal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chocolate, que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ofrece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distintivos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alfajores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cuchuflies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trufas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exclusiva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línea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Chocolate Dubai. Para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internos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ampliar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canal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requiere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 integral que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contemple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inventario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insumos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prima, y una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línea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carrito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tarjeta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Dulce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Osadía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manera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eficiente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producciones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brindar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experiencia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ágil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segura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5596" y="159703"/>
            <a:ext cx="77968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Problematica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6208" y="2601356"/>
            <a:ext cx="16775584" cy="471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1"/>
              </a:lnSpc>
            </a:pPr>
            <a:r>
              <a:rPr lang="en-US" sz="38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Dulce Osadía carece de visibilidad en tiempo real sobre sus materias primas, lo que provoca quiebres de stock, desperdicios por caducidad y demoras al calcular manualmente las cantidades necesarias para cada producto. Además, la ausencia de un canal de ventas en línea limita su alcance a clientes locales y dificulta el seguimiento de pedidos y cobros, generando pérdidas de oportunidad y sobrecargas administrativas.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4600" y="266700"/>
            <a:ext cx="513695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7400" y="2552700"/>
            <a:ext cx="1400152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 integral que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centralice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registro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control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insumos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automatice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según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definidas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ofrezca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portal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carrito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tarjeta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modo, Dulce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Osadía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aprovisionamiento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planificar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lotes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ampliar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presencia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digital,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reduciendo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errores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mejorando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experiencia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1" t="-26795" b="-267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7109" y="2105632"/>
            <a:ext cx="5024971" cy="2878889"/>
          </a:xfrm>
          <a:custGeom>
            <a:avLst/>
            <a:gdLst/>
            <a:ahLst/>
            <a:cxnLst/>
            <a:rect l="l" t="t" r="r" b="b"/>
            <a:pathLst>
              <a:path w="5024971" h="2878889">
                <a:moveTo>
                  <a:pt x="0" y="0"/>
                </a:moveTo>
                <a:lnTo>
                  <a:pt x="5024971" y="0"/>
                </a:lnTo>
                <a:lnTo>
                  <a:pt x="5024971" y="2878890"/>
                </a:lnTo>
                <a:lnTo>
                  <a:pt x="0" y="2878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45397" y="2105632"/>
            <a:ext cx="5256251" cy="3066146"/>
          </a:xfrm>
          <a:custGeom>
            <a:avLst/>
            <a:gdLst/>
            <a:ahLst/>
            <a:cxnLst/>
            <a:rect l="l" t="t" r="r" b="b"/>
            <a:pathLst>
              <a:path w="5256251" h="3066146">
                <a:moveTo>
                  <a:pt x="0" y="0"/>
                </a:moveTo>
                <a:lnTo>
                  <a:pt x="5256251" y="0"/>
                </a:lnTo>
                <a:lnTo>
                  <a:pt x="5256251" y="3066147"/>
                </a:lnTo>
                <a:lnTo>
                  <a:pt x="0" y="3066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714" b="-3571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49594" y="6820075"/>
            <a:ext cx="4613635" cy="2691287"/>
          </a:xfrm>
          <a:custGeom>
            <a:avLst/>
            <a:gdLst/>
            <a:ahLst/>
            <a:cxnLst/>
            <a:rect l="l" t="t" r="r" b="b"/>
            <a:pathLst>
              <a:path w="4613635" h="2691287">
                <a:moveTo>
                  <a:pt x="0" y="0"/>
                </a:moveTo>
                <a:lnTo>
                  <a:pt x="4613635" y="0"/>
                </a:lnTo>
                <a:lnTo>
                  <a:pt x="4613635" y="2691287"/>
                </a:lnTo>
                <a:lnTo>
                  <a:pt x="0" y="2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13560" y="6609146"/>
            <a:ext cx="5317036" cy="2902216"/>
          </a:xfrm>
          <a:custGeom>
            <a:avLst/>
            <a:gdLst/>
            <a:ahLst/>
            <a:cxnLst/>
            <a:rect l="l" t="t" r="r" b="b"/>
            <a:pathLst>
              <a:path w="5317036" h="2902216">
                <a:moveTo>
                  <a:pt x="0" y="0"/>
                </a:moveTo>
                <a:lnTo>
                  <a:pt x="5317037" y="0"/>
                </a:lnTo>
                <a:lnTo>
                  <a:pt x="5317037" y="2902216"/>
                </a:lnTo>
                <a:lnTo>
                  <a:pt x="0" y="2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58833" y="2574960"/>
            <a:ext cx="5552702" cy="3396403"/>
          </a:xfrm>
          <a:custGeom>
            <a:avLst/>
            <a:gdLst/>
            <a:ahLst/>
            <a:cxnLst/>
            <a:rect l="l" t="t" r="r" b="b"/>
            <a:pathLst>
              <a:path w="5552702" h="3396403">
                <a:moveTo>
                  <a:pt x="0" y="0"/>
                </a:moveTo>
                <a:lnTo>
                  <a:pt x="5552702" y="0"/>
                </a:lnTo>
                <a:lnTo>
                  <a:pt x="5552702" y="3396402"/>
                </a:lnTo>
                <a:lnTo>
                  <a:pt x="0" y="3396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190580" y="159703"/>
            <a:ext cx="59068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29720" y="308030"/>
            <a:ext cx="838147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Funcionalidad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3668" y="2560114"/>
            <a:ext cx="18100665" cy="486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45"/>
              </a:lnSpc>
              <a:spcBef>
                <a:spcPct val="0"/>
              </a:spcBef>
            </a:pP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incluirá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módulo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inventario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alertas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stock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mínimo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caducidades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movimientos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detallados</a:t>
            </a:r>
            <a:r>
              <a:rPr lang="en-US" sz="396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; un 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gestor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recetas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calcula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automáticamente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cuántas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unidades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pueden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elaborar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partir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un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insumo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dado; y una tienda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línea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catálogo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carrito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órdenes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integración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tarjeta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tablero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monitorear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ingresos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960" b="1" u="none" strike="noStrike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tendencias</a:t>
            </a:r>
            <a:r>
              <a:rPr lang="en-US" sz="3960" b="1" u="none" strike="noStrike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7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9330" y="453145"/>
            <a:ext cx="662367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  <a:endParaRPr lang="en-US" sz="92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96583" y="2756112"/>
            <a:ext cx="17094833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web integral, Dulce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Osadía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conseguirá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visibilidad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control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tiempo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real de sus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materias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reduciendo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quiebres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stock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desperdicios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por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caducidad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El gestor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automatizará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rendimientos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optimizando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lote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Sumado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 canal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ventas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línea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carrito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compras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pagos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tarjeta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microempresa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ampliará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alcance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mejorará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experiencia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del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cliente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simplificará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gestión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administrativa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conjunto,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posicionará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Dulce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Osadía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crecer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forma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sostenible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consolidar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presencia</a:t>
            </a: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digital.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Office PowerPoint</Application>
  <PresentationFormat>Personalizado</PresentationFormat>
  <Paragraphs>13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Calibri</vt:lpstr>
      <vt:lpstr>Funtastic</vt:lpstr>
      <vt:lpstr>Arial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Cristian Lavin Martin Trujillo</dc:title>
  <cp:lastModifiedBy>SSDD</cp:lastModifiedBy>
  <cp:revision>4</cp:revision>
  <dcterms:created xsi:type="dcterms:W3CDTF">2006-08-16T00:00:00Z</dcterms:created>
  <dcterms:modified xsi:type="dcterms:W3CDTF">2025-09-05T14:18:41Z</dcterms:modified>
  <dc:identifier>DAGyHcaboc4</dc:identifier>
</cp:coreProperties>
</file>